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9" r:id="rId4"/>
    <p:sldId id="260" r:id="rId5"/>
    <p:sldId id="272" r:id="rId6"/>
    <p:sldId id="261" r:id="rId7"/>
    <p:sldId id="271" r:id="rId8"/>
    <p:sldId id="264" r:id="rId9"/>
    <p:sldId id="269" r:id="rId10"/>
    <p:sldId id="273" r:id="rId11"/>
    <p:sldId id="274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84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863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34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9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12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5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75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23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6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93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72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AE6FC-3C07-4197-B26E-C2E924582B25}" type="datetimeFigureOut">
              <a:rPr lang="en-US" smtClean="0"/>
              <a:t>07-Nov-15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31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martin@mchaov.net" TargetMode="External"/><Relationship Id="rId2" Type="http://schemas.openxmlformats.org/officeDocument/2006/relationships/hyperlink" Target="https://goo.gl/RBU1S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nkd.in/deXfH5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effectLst>
            <a:outerShdw blurRad="101600" dir="5400000" sx="10000" sy="10000" algn="ctr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</a:rPr>
              <a:t>Smarter events handling with </a:t>
            </a:r>
            <a:r>
              <a:rPr lang="en-US" b="1" dirty="0" smtClean="0"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</a:rPr>
              <a:t>JavaScript</a:t>
            </a:r>
            <a:endParaRPr lang="en-US" b="1" dirty="0"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64367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sz="8000" b="1" dirty="0" smtClean="0"/>
              <a:t>DEMO</a:t>
            </a:r>
            <a:endParaRPr 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37632890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Testable events</a:t>
            </a:r>
          </a:p>
          <a:p>
            <a:r>
              <a:rPr lang="en-US" dirty="0" smtClean="0"/>
              <a:t>Linked events</a:t>
            </a:r>
          </a:p>
          <a:p>
            <a:r>
              <a:rPr lang="en-US" dirty="0" smtClean="0"/>
              <a:t>Detachable from within the handler</a:t>
            </a:r>
          </a:p>
          <a:p>
            <a:r>
              <a:rPr lang="en-US" dirty="0" smtClean="0"/>
              <a:t>Referenced to a variable</a:t>
            </a:r>
          </a:p>
          <a:p>
            <a:r>
              <a:rPr lang="en-US" dirty="0" smtClean="0"/>
              <a:t>Performance</a:t>
            </a:r>
          </a:p>
          <a:p>
            <a:r>
              <a:rPr lang="en-US" dirty="0" smtClean="0"/>
              <a:t>Profiling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1064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 smtClean="0">
                <a:solidFill>
                  <a:schemeClr val="bg1"/>
                </a:solidFill>
              </a:rPr>
              <a:t>    </a:t>
            </a:r>
            <a:r>
              <a:rPr lang="en-US" b="1" dirty="0" smtClean="0">
                <a:solidFill>
                  <a:schemeClr val="bg1"/>
                </a:solidFill>
              </a:rPr>
              <a:t>Questions?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6657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goo.gl/RBU1Sm</a:t>
            </a:r>
            <a:endParaRPr lang="en-US" dirty="0" smtClean="0"/>
          </a:p>
          <a:p>
            <a:r>
              <a:rPr lang="en-US" dirty="0">
                <a:hlinkClick r:id="rId3"/>
              </a:rPr>
              <a:t>martin@mchaov.net</a:t>
            </a:r>
            <a:endParaRPr lang="en-US" dirty="0"/>
          </a:p>
          <a:p>
            <a:r>
              <a:rPr lang="en-US" dirty="0">
                <a:hlinkClick r:id="rId4"/>
              </a:rPr>
              <a:t>http://lnkd.in/deXfH5p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5079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3681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484150"/>
            <a:ext cx="2017143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Event</a:t>
            </a:r>
            <a:endParaRPr lang="bg-BG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305173" y="738539"/>
            <a:ext cx="2061468" cy="66130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Window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6488002" y="1568456"/>
            <a:ext cx="1722664" cy="66130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Document</a:t>
            </a:r>
            <a:endParaRPr lang="en-US" b="1" dirty="0"/>
          </a:p>
        </p:txBody>
      </p:sp>
      <p:sp>
        <p:nvSpPr>
          <p:cNvPr id="8" name="Rectangle 7"/>
          <p:cNvSpPr/>
          <p:nvPr/>
        </p:nvSpPr>
        <p:spPr>
          <a:xfrm>
            <a:off x="6488002" y="2398373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&lt;HTML&gt;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6500702" y="3228290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&lt;BODY&gt;</a:t>
            </a:r>
            <a:endParaRPr 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3891387" y="4296278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&lt;HEADER&gt;</a:t>
            </a:r>
            <a:endParaRPr lang="en-US" b="1" dirty="0"/>
          </a:p>
        </p:txBody>
      </p:sp>
      <p:sp>
        <p:nvSpPr>
          <p:cNvPr id="11" name="Rectangle 10"/>
          <p:cNvSpPr/>
          <p:nvPr/>
        </p:nvSpPr>
        <p:spPr>
          <a:xfrm>
            <a:off x="7513236" y="4296277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&lt;DIV&gt;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9493301" y="4296275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&lt;DIV&gt;</a:t>
            </a:r>
            <a:endParaRPr lang="en-US" b="1" dirty="0"/>
          </a:p>
        </p:txBody>
      </p:sp>
      <p:grpSp>
        <p:nvGrpSpPr>
          <p:cNvPr id="13" name="Group 12"/>
          <p:cNvGrpSpPr/>
          <p:nvPr/>
        </p:nvGrpSpPr>
        <p:grpSpPr>
          <a:xfrm>
            <a:off x="2589175" y="5458153"/>
            <a:ext cx="4327087" cy="661308"/>
            <a:chOff x="2239057" y="5285027"/>
            <a:chExt cx="4327087" cy="661308"/>
          </a:xfrm>
        </p:grpSpPr>
        <p:sp>
          <p:nvSpPr>
            <p:cNvPr id="27" name="Rectangle 26"/>
            <p:cNvSpPr/>
            <p:nvPr/>
          </p:nvSpPr>
          <p:spPr>
            <a:xfrm>
              <a:off x="2239057" y="5285027"/>
              <a:ext cx="1722664" cy="66130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&lt;A&gt;</a:t>
              </a:r>
              <a:endParaRPr lang="en-US" b="1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843480" y="5285028"/>
              <a:ext cx="1722664" cy="66130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&lt;A&gt;</a:t>
              </a:r>
              <a:endParaRPr lang="en-US" b="1" dirty="0"/>
            </a:p>
          </p:txBody>
        </p:sp>
      </p:grpSp>
      <p:cxnSp>
        <p:nvCxnSpPr>
          <p:cNvPr id="14" name="Curved Connector 13"/>
          <p:cNvCxnSpPr>
            <a:stCxn id="6" idx="1"/>
            <a:endCxn id="7" idx="1"/>
          </p:cNvCxnSpPr>
          <p:nvPr/>
        </p:nvCxnSpPr>
        <p:spPr>
          <a:xfrm rot="10800000" flipH="1" flipV="1">
            <a:off x="6305172" y="1069192"/>
            <a:ext cx="182829" cy="829917"/>
          </a:xfrm>
          <a:prstGeom prst="curvedConnector3">
            <a:avLst>
              <a:gd name="adj1" fmla="val -125035"/>
            </a:avLst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7" idx="1"/>
            <a:endCxn id="8" idx="1"/>
          </p:cNvCxnSpPr>
          <p:nvPr/>
        </p:nvCxnSpPr>
        <p:spPr>
          <a:xfrm rot="10800000" flipV="1">
            <a:off x="6488002" y="1899109"/>
            <a:ext cx="12700" cy="829917"/>
          </a:xfrm>
          <a:prstGeom prst="curvedConnector3">
            <a:avLst>
              <a:gd name="adj1" fmla="val 1800000"/>
            </a:avLst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8" idx="1"/>
            <a:endCxn id="9" idx="1"/>
          </p:cNvCxnSpPr>
          <p:nvPr/>
        </p:nvCxnSpPr>
        <p:spPr>
          <a:xfrm rot="10800000" flipH="1" flipV="1">
            <a:off x="6488002" y="2729026"/>
            <a:ext cx="12700" cy="829917"/>
          </a:xfrm>
          <a:prstGeom prst="curvedConnector3">
            <a:avLst>
              <a:gd name="adj1" fmla="val -1800000"/>
            </a:avLst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9" idx="1"/>
            <a:endCxn id="10" idx="0"/>
          </p:cNvCxnSpPr>
          <p:nvPr/>
        </p:nvCxnSpPr>
        <p:spPr>
          <a:xfrm rot="10800000" flipV="1">
            <a:off x="4752720" y="3558944"/>
            <a:ext cx="1747983" cy="737334"/>
          </a:xfrm>
          <a:prstGeom prst="curvedConnector2">
            <a:avLst/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 rot="10800000" flipV="1">
            <a:off x="3450507" y="4626932"/>
            <a:ext cx="440880" cy="831221"/>
          </a:xfrm>
          <a:prstGeom prst="curvedConnector2">
            <a:avLst/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27" idx="3"/>
            <a:endCxn id="10" idx="2"/>
          </p:cNvCxnSpPr>
          <p:nvPr/>
        </p:nvCxnSpPr>
        <p:spPr>
          <a:xfrm flipV="1">
            <a:off x="4311839" y="4957585"/>
            <a:ext cx="440880" cy="831222"/>
          </a:xfrm>
          <a:prstGeom prst="curvedConnector2">
            <a:avLst/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0" idx="3"/>
            <a:endCxn id="9" idx="2"/>
          </p:cNvCxnSpPr>
          <p:nvPr/>
        </p:nvCxnSpPr>
        <p:spPr>
          <a:xfrm flipV="1">
            <a:off x="5614051" y="3889597"/>
            <a:ext cx="1747983" cy="737335"/>
          </a:xfrm>
          <a:prstGeom prst="curvedConnector2">
            <a:avLst/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9" idx="3"/>
            <a:endCxn id="8" idx="3"/>
          </p:cNvCxnSpPr>
          <p:nvPr/>
        </p:nvCxnSpPr>
        <p:spPr>
          <a:xfrm flipH="1" flipV="1">
            <a:off x="8210666" y="2729027"/>
            <a:ext cx="12700" cy="829917"/>
          </a:xfrm>
          <a:prstGeom prst="curvedConnector3">
            <a:avLst>
              <a:gd name="adj1" fmla="val -1800000"/>
            </a:avLst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8" idx="3"/>
            <a:endCxn id="7" idx="3"/>
          </p:cNvCxnSpPr>
          <p:nvPr/>
        </p:nvCxnSpPr>
        <p:spPr>
          <a:xfrm flipV="1">
            <a:off x="8210666" y="1899110"/>
            <a:ext cx="12700" cy="829917"/>
          </a:xfrm>
          <a:prstGeom prst="curvedConnector3">
            <a:avLst>
              <a:gd name="adj1" fmla="val 1800000"/>
            </a:avLst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7" idx="3"/>
            <a:endCxn id="6" idx="3"/>
          </p:cNvCxnSpPr>
          <p:nvPr/>
        </p:nvCxnSpPr>
        <p:spPr>
          <a:xfrm flipV="1">
            <a:off x="8210666" y="1069193"/>
            <a:ext cx="155975" cy="829917"/>
          </a:xfrm>
          <a:prstGeom prst="curvedConnector3">
            <a:avLst>
              <a:gd name="adj1" fmla="val 246562"/>
            </a:avLst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41791" y="1299485"/>
            <a:ext cx="161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CAPTURE</a:t>
            </a:r>
            <a:endParaRPr lang="en-US" b="1" dirty="0">
              <a:solidFill>
                <a:srgbClr val="0099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76036" y="5604141"/>
            <a:ext cx="161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TARGET</a:t>
            </a:r>
            <a:endParaRPr lang="en-US" b="1" dirty="0">
              <a:solidFill>
                <a:srgbClr val="0099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619918" y="1299484"/>
            <a:ext cx="161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9900"/>
                </a:solidFill>
              </a:rPr>
              <a:t>BUBBLING</a:t>
            </a:r>
            <a:endParaRPr lang="en-US" b="1" dirty="0">
              <a:solidFill>
                <a:srgbClr val="00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263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5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24" grpId="0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Listener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addEventListener</a:t>
            </a:r>
            <a:r>
              <a:rPr lang="en-US" dirty="0" smtClean="0"/>
              <a:t>();</a:t>
            </a:r>
          </a:p>
          <a:p>
            <a:r>
              <a:rPr lang="en-US" dirty="0" err="1" smtClean="0"/>
              <a:t>removeEventListener</a:t>
            </a:r>
            <a:r>
              <a:rPr lang="en-US" dirty="0" smtClean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3828917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htmlRef.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addEventListener</a:t>
            </a:r>
            <a:r>
              <a:rPr lang="en-US" i="1" dirty="0"/>
              <a:t>(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‘click’ </a:t>
            </a:r>
            <a:r>
              <a:rPr lang="en-US" i="1" dirty="0"/>
              <a:t>, handler ,</a:t>
            </a:r>
            <a:r>
              <a:rPr lang="en-US" dirty="0"/>
              <a:t>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false </a:t>
            </a:r>
            <a:r>
              <a:rPr lang="en-US" i="1" dirty="0"/>
              <a:t>);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function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handler</a:t>
            </a:r>
            <a:r>
              <a:rPr lang="en-US" dirty="0" smtClean="0"/>
              <a:t>(){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>
                <a:solidFill>
                  <a:schemeClr val="accent2">
                    <a:lumMod val="50000"/>
                  </a:schemeClr>
                </a:solidFill>
              </a:rPr>
              <a:t>this =&gt;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object, html reference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smtClean="0">
                <a:solidFill>
                  <a:schemeClr val="accent2">
                    <a:lumMod val="50000"/>
                  </a:schemeClr>
                </a:solidFill>
              </a:rPr>
              <a:t>event =&gt;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object, event configuration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534858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html reference in event object</a:t>
            </a:r>
          </a:p>
          <a:p>
            <a:r>
              <a:rPr lang="en-US" dirty="0" smtClean="0"/>
              <a:t>No reference to other events</a:t>
            </a:r>
          </a:p>
          <a:p>
            <a:r>
              <a:rPr lang="en-US" dirty="0" smtClean="0"/>
              <a:t>No return value</a:t>
            </a:r>
          </a:p>
          <a:p>
            <a:r>
              <a:rPr lang="en-US" dirty="0" smtClean="0"/>
              <a:t>Hard to use with anonymous functions</a:t>
            </a:r>
          </a:p>
          <a:p>
            <a:r>
              <a:rPr lang="en-US" dirty="0" smtClean="0"/>
              <a:t>Untestable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6116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21272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UIEvent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Get all attached events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Check for specific event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Detach all or specific events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Trigger events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Testable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5881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err="1" smtClean="0"/>
              <a:t>UIEvent</a:t>
            </a:r>
            <a:r>
              <a:rPr lang="en-US" i="1" dirty="0"/>
              <a:t>({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name</a:t>
            </a:r>
            <a:r>
              <a:rPr lang="en-US" i="1" dirty="0"/>
              <a:t>:</a:t>
            </a:r>
            <a:r>
              <a:rPr lang="en-US" dirty="0"/>
              <a:t>     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'Event name'</a:t>
            </a:r>
            <a:r>
              <a:rPr lang="en-US" dirty="0" smtClean="0"/>
              <a:t>,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err="1" smtClean="0"/>
              <a:t>htmlRef</a:t>
            </a:r>
            <a:r>
              <a:rPr lang="en-US" i="1" dirty="0"/>
              <a:t>:</a:t>
            </a:r>
            <a:r>
              <a:rPr lang="en-US" dirty="0"/>
              <a:t>  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</a:rPr>
              <a:t>htmlRef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smtClean="0"/>
              <a:t>handler</a:t>
            </a:r>
            <a:r>
              <a:rPr lang="en-US" i="1" dirty="0"/>
              <a:t>:</a:t>
            </a:r>
            <a:r>
              <a:rPr lang="en-US" dirty="0"/>
              <a:t> 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function</a:t>
            </a:r>
            <a:r>
              <a:rPr lang="en-US" dirty="0" smtClean="0"/>
              <a:t>(){ alert(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'it works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'</a:t>
            </a:r>
            <a:r>
              <a:rPr lang="en-US" dirty="0" smtClean="0"/>
              <a:t> ); },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err="1" smtClean="0"/>
              <a:t>eventType</a:t>
            </a:r>
            <a:r>
              <a:rPr lang="en-US" i="1" dirty="0"/>
              <a:t>: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'click'</a:t>
            </a:r>
          </a:p>
          <a:p>
            <a:pPr marL="0" indent="0">
              <a:buNone/>
            </a:pPr>
            <a:r>
              <a:rPr lang="en-US" i="1" dirty="0" smtClean="0"/>
              <a:t>});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910920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252</TotalTime>
  <Words>124</Words>
  <Application>Microsoft Office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Smarter events handling with JavaScript</vt:lpstr>
      <vt:lpstr>PowerPoint Presentation</vt:lpstr>
      <vt:lpstr>Event</vt:lpstr>
      <vt:lpstr>Event Listener</vt:lpstr>
      <vt:lpstr>Usage</vt:lpstr>
      <vt:lpstr>Issues</vt:lpstr>
      <vt:lpstr>PowerPoint Presentation</vt:lpstr>
      <vt:lpstr>UIEvent</vt:lpstr>
      <vt:lpstr>Syntax</vt:lpstr>
      <vt:lpstr>DEMO</vt:lpstr>
      <vt:lpstr>Resume</vt:lpstr>
      <vt:lpstr>    Questions?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Smarter events handling with JavaScript</dc:title>
  <dc:creator>Martin Chaov</dc:creator>
  <cp:lastModifiedBy>Martin Chaov</cp:lastModifiedBy>
  <cp:revision>93</cp:revision>
  <dcterms:created xsi:type="dcterms:W3CDTF">2015-11-07T07:19:32Z</dcterms:created>
  <dcterms:modified xsi:type="dcterms:W3CDTF">2015-11-07T17:41:43Z</dcterms:modified>
</cp:coreProperties>
</file>

<file path=docProps/thumbnail.jpeg>
</file>